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9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70" r:id="rId9"/>
    <p:sldId id="264" r:id="rId10"/>
    <p:sldId id="265" r:id="rId11"/>
    <p:sldId id="266" r:id="rId12"/>
    <p:sldId id="269" r:id="rId13"/>
    <p:sldId id="268" r:id="rId14"/>
    <p:sldId id="267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7" d="100"/>
          <a:sy n="107" d="100"/>
        </p:scale>
        <p:origin x="-528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7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5AE17C7-B787-4E50-994D-5E804113A1E9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5/19/18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5/19/18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D74F0C02-0EF4-4745-9D82-E8D3F59464E3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May 19,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 ftr="0" dt="0"/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7" y="629529"/>
            <a:ext cx="8628325" cy="48318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746410">
            <a:off x="-25606" y="4060381"/>
            <a:ext cx="2841145" cy="1107996"/>
          </a:xfrm>
          <a:prstGeom prst="rect">
            <a:avLst/>
          </a:prstGeom>
          <a:solidFill>
            <a:srgbClr val="FEFF8F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CHEM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89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KANYE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29300" y="1877265"/>
            <a:ext cx="566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474" r="7218"/>
          <a:stretch/>
        </p:blipFill>
        <p:spPr>
          <a:xfrm>
            <a:off x="232051" y="1468687"/>
            <a:ext cx="3049641" cy="2653935"/>
          </a:xfrm>
        </p:spPr>
      </p:pic>
      <p:sp>
        <p:nvSpPr>
          <p:cNvPr id="2" name="TextBox 1"/>
          <p:cNvSpPr txBox="1"/>
          <p:nvPr/>
        </p:nvSpPr>
        <p:spPr>
          <a:xfrm>
            <a:off x="1012421" y="2042906"/>
            <a:ext cx="81315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During the construction of their</a:t>
            </a:r>
          </a:p>
          <a:p>
            <a:pPr algn="r"/>
            <a:r>
              <a:rPr lang="en-US" sz="3200" dirty="0" smtClean="0"/>
              <a:t> new house, the lawn was completely</a:t>
            </a:r>
          </a:p>
          <a:p>
            <a:pPr algn="r"/>
            <a:r>
              <a:rPr lang="en-US" sz="3200" dirty="0" smtClean="0"/>
              <a:t>destroyed from the construction </a:t>
            </a:r>
          </a:p>
          <a:p>
            <a:pPr algn="r"/>
            <a:r>
              <a:rPr lang="en-US" sz="3200" dirty="0" smtClean="0"/>
              <a:t>Vehicles. </a:t>
            </a:r>
            <a:r>
              <a:rPr lang="en-US" sz="3200" dirty="0" err="1" smtClean="0"/>
              <a:t>Kanye</a:t>
            </a:r>
            <a:r>
              <a:rPr lang="en-US" sz="3200" dirty="0" smtClean="0"/>
              <a:t> called his landscaper</a:t>
            </a:r>
          </a:p>
          <a:p>
            <a:pPr algn="r"/>
            <a:r>
              <a:rPr lang="en-US" sz="3200" dirty="0" smtClean="0"/>
              <a:t> who put AMMONIUM SULFATE  all over the yard as a fertilizer.</a:t>
            </a:r>
          </a:p>
          <a:p>
            <a:pPr algn="r"/>
            <a:endParaRPr lang="en-US" sz="3200" dirty="0"/>
          </a:p>
          <a:p>
            <a:pPr algn="r"/>
            <a:r>
              <a:rPr lang="en-US" sz="3200" dirty="0" smtClean="0"/>
              <a:t>What is the chemical formula of </a:t>
            </a:r>
            <a:r>
              <a:rPr lang="en-US" sz="3200" dirty="0" err="1" smtClean="0"/>
              <a:t>ammonuium</a:t>
            </a:r>
            <a:r>
              <a:rPr lang="en-US" sz="3200" dirty="0" smtClean="0"/>
              <a:t> sulfate?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344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8183" r="2435" b="15004"/>
          <a:stretch/>
        </p:blipFill>
        <p:spPr>
          <a:xfrm>
            <a:off x="147261" y="143559"/>
            <a:ext cx="2088259" cy="2046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956" t="5085" r="23704" b="14055"/>
          <a:stretch/>
        </p:blipFill>
        <p:spPr>
          <a:xfrm>
            <a:off x="2392994" y="143559"/>
            <a:ext cx="2374587" cy="210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656" t="7670" r="65979" b="17114"/>
          <a:stretch/>
        </p:blipFill>
        <p:spPr>
          <a:xfrm>
            <a:off x="404968" y="2447806"/>
            <a:ext cx="2319364" cy="3791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485" y="2447806"/>
            <a:ext cx="5835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Kardashians</a:t>
            </a:r>
            <a:r>
              <a:rPr lang="en-US" sz="3600" dirty="0" smtClean="0"/>
              <a:t> pour 20g of acetic acid (vinegar) on their salad.  How many moles of acetic acid is this equal to?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0682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8183" r="2435" b="15004"/>
          <a:stretch/>
        </p:blipFill>
        <p:spPr>
          <a:xfrm>
            <a:off x="147261" y="143559"/>
            <a:ext cx="2088259" cy="2046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956" t="5085" r="23704" b="14055"/>
          <a:stretch/>
        </p:blipFill>
        <p:spPr>
          <a:xfrm>
            <a:off x="2392994" y="143559"/>
            <a:ext cx="2374587" cy="2109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656" t="7670" r="65979" b="17114"/>
          <a:stretch/>
        </p:blipFill>
        <p:spPr>
          <a:xfrm>
            <a:off x="404968" y="2447806"/>
            <a:ext cx="2319364" cy="3791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92485" y="2447806"/>
            <a:ext cx="5835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When </a:t>
            </a:r>
            <a:r>
              <a:rPr lang="en-US" sz="3600" dirty="0" err="1" smtClean="0"/>
              <a:t>Khloe</a:t>
            </a:r>
            <a:r>
              <a:rPr lang="en-US" sz="3600" dirty="0" smtClean="0"/>
              <a:t> spilled olive oil on her hands, it did not rinse off with water.  In terms of polarity and solubility, why doesn’t oil rinse off with water?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933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2462" r="20069"/>
          <a:stretch/>
        </p:blipFill>
        <p:spPr>
          <a:xfrm>
            <a:off x="239300" y="1450282"/>
            <a:ext cx="1767134" cy="50155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KENDALL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356179" y="1840456"/>
            <a:ext cx="6277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On her way to NY Fashion Week, Kendall realized her height was incorrectly listed on her resume.  It was listed at 72 inches when she is actually 70 inches.</a:t>
            </a:r>
          </a:p>
          <a:p>
            <a:pPr algn="ctr"/>
            <a:r>
              <a:rPr lang="en-US" sz="3600" dirty="0" smtClean="0"/>
              <a:t>What is the percent error in height listed on her resume?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353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caitlyn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79046" y="2260082"/>
            <a:ext cx="5467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Caitlyn </a:t>
            </a:r>
            <a:r>
              <a:rPr lang="en-US" sz="3600" dirty="0" smtClean="0"/>
              <a:t>Jenner won the gold metal for the decathlon in 1976.   What is the volume of the medal if it has a mass of 532g and is solid gold. 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rcRect t="6745" b="6745"/>
          <a:stretch>
            <a:fillRect/>
          </a:stretch>
        </p:blipFill>
        <p:spPr>
          <a:xfrm>
            <a:off x="540287" y="2279515"/>
            <a:ext cx="2557664" cy="284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7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caitlyn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479046" y="2260082"/>
            <a:ext cx="54670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Caitlyn </a:t>
            </a:r>
            <a:r>
              <a:rPr lang="en-US" sz="3600" dirty="0" smtClean="0"/>
              <a:t>bought an amazing house in Malibu right on the ocean.  Sea </a:t>
            </a:r>
            <a:r>
              <a:rPr lang="en-US" sz="3600" dirty="0"/>
              <a:t>water contains roughly 28.0 g of </a:t>
            </a:r>
            <a:r>
              <a:rPr lang="en-US" sz="3600" dirty="0" err="1"/>
              <a:t>NaCl</a:t>
            </a:r>
            <a:r>
              <a:rPr lang="en-US" sz="3600" dirty="0"/>
              <a:t> per liter. </a:t>
            </a:r>
            <a:endParaRPr lang="en-US" sz="3600" dirty="0" smtClean="0"/>
          </a:p>
          <a:p>
            <a:r>
              <a:rPr lang="en-US" sz="3600" dirty="0" smtClean="0"/>
              <a:t>What </a:t>
            </a:r>
            <a:r>
              <a:rPr lang="en-US" sz="3600" dirty="0"/>
              <a:t>is the molarity </a:t>
            </a:r>
            <a:r>
              <a:rPr lang="en-US" sz="3600" dirty="0" smtClean="0"/>
              <a:t>of </a:t>
            </a:r>
            <a:r>
              <a:rPr lang="en-US" sz="3600" dirty="0"/>
              <a:t>sodium chloride in sea water?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6745" b="6745"/>
          <a:stretch>
            <a:fillRect/>
          </a:stretch>
        </p:blipFill>
        <p:spPr>
          <a:xfrm>
            <a:off x="457200" y="2588380"/>
            <a:ext cx="2593273" cy="2842889"/>
          </a:xfrm>
        </p:spPr>
      </p:pic>
    </p:spTree>
    <p:extLst>
      <p:ext uri="{BB962C8B-B14F-4D97-AF65-F5344CB8AC3E}">
        <p14:creationId xmlns:p14="http://schemas.microsoft.com/office/powerpoint/2010/main" val="375046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77" r="2265"/>
          <a:stretch/>
        </p:blipFill>
        <p:spPr>
          <a:xfrm>
            <a:off x="171192" y="1547386"/>
            <a:ext cx="2465014" cy="25241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Apple Chancery"/>
                <a:cs typeface="Apple Chancery"/>
              </a:rPr>
              <a:t>Kourtney</a:t>
            </a:r>
            <a:endParaRPr lang="en-US" sz="3600" dirty="0">
              <a:latin typeface="Apple Chancery"/>
              <a:cs typeface="Apple Chance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6370" y="1950884"/>
            <a:ext cx="6037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Kourtney</a:t>
            </a:r>
            <a:r>
              <a:rPr lang="en-US" sz="4000" dirty="0" smtClean="0"/>
              <a:t> is always eating organic food.  Name the products of the organic reaction of ‘fermentation’.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192" y="5061255"/>
            <a:ext cx="855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 organic reaction takes place between a saturated hydrocarbon and a halogen?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433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2020824"/>
            <a:ext cx="9144000" cy="4660032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3600" dirty="0" err="1" smtClean="0"/>
              <a:t>Kourtney</a:t>
            </a:r>
            <a:r>
              <a:rPr lang="en-US" sz="3600" dirty="0" smtClean="0"/>
              <a:t> </a:t>
            </a:r>
            <a:r>
              <a:rPr lang="en-US" sz="3600" dirty="0" err="1" smtClean="0"/>
              <a:t>Kardashian</a:t>
            </a:r>
            <a:r>
              <a:rPr lang="en-US" sz="3600" dirty="0" smtClean="0"/>
              <a:t> drives a </a:t>
            </a:r>
          </a:p>
          <a:p>
            <a:pPr algn="r"/>
            <a:r>
              <a:rPr lang="en-US" sz="3600" dirty="0" smtClean="0"/>
              <a:t>Range Rover that requires 92 </a:t>
            </a:r>
          </a:p>
          <a:p>
            <a:pPr algn="r"/>
            <a:r>
              <a:rPr lang="en-US" sz="3600" dirty="0" smtClean="0"/>
              <a:t>octane gasoline.</a:t>
            </a:r>
          </a:p>
          <a:p>
            <a:pPr algn="r"/>
            <a:endParaRPr lang="en-US" sz="3600" dirty="0" smtClean="0"/>
          </a:p>
          <a:p>
            <a:pPr algn="r"/>
            <a:r>
              <a:rPr lang="en-US" sz="3600" dirty="0" smtClean="0"/>
              <a:t>How many carbons are in </a:t>
            </a:r>
            <a:r>
              <a:rPr lang="en-US" sz="3600" u="sng" dirty="0" smtClean="0"/>
              <a:t>octane?</a:t>
            </a:r>
            <a:r>
              <a:rPr lang="en-US" sz="3600" dirty="0" smtClean="0"/>
              <a:t> </a:t>
            </a:r>
          </a:p>
          <a:p>
            <a:pPr algn="r"/>
            <a:r>
              <a:rPr lang="en-US" sz="3600" dirty="0" smtClean="0"/>
              <a:t>Describe the bonds between carbons. </a:t>
            </a:r>
          </a:p>
          <a:p>
            <a:pPr algn="r"/>
            <a:r>
              <a:rPr lang="en-US" sz="3600" dirty="0" smtClean="0"/>
              <a:t> Is octane a saturated or unsaturated hydrocarbon?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pple Chancery"/>
                <a:cs typeface="Apple Chancery"/>
              </a:rPr>
              <a:t>Kourtney</a:t>
            </a:r>
            <a:endParaRPr lang="en-US" sz="36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77" r="2265"/>
          <a:stretch/>
        </p:blipFill>
        <p:spPr>
          <a:xfrm>
            <a:off x="457200" y="2020824"/>
            <a:ext cx="2465014" cy="2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2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95" r="2044"/>
          <a:stretch/>
        </p:blipFill>
        <p:spPr>
          <a:xfrm>
            <a:off x="349744" y="1855183"/>
            <a:ext cx="2926817" cy="4075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Kylie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571084" y="2098120"/>
            <a:ext cx="51725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Kylie’s lips have a volume of 20 mL at 330K, what would the volume of her lips be if the temperature increased to 350K?  Assume pressure is constant.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1425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95" r="2044"/>
          <a:stretch/>
        </p:blipFill>
        <p:spPr>
          <a:xfrm>
            <a:off x="349744" y="1855183"/>
            <a:ext cx="2926817" cy="40751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Kylie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479046" y="2006097"/>
            <a:ext cx="53566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Kylie occasionally wears blue hair extensions.  List all of the acid-base indicators that will turn blue when added to a solution with a pH of 13.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571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237" r="8573" b="12295"/>
          <a:stretch/>
        </p:blipFill>
        <p:spPr>
          <a:xfrm>
            <a:off x="0" y="1487092"/>
            <a:ext cx="2908408" cy="35741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Kim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29300" y="1877265"/>
            <a:ext cx="56695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Occasionally, Kim will bleach her hair.  The chemical formula for bleach is</a:t>
            </a:r>
          </a:p>
          <a:p>
            <a:r>
              <a:rPr lang="en-US" sz="3600" dirty="0" err="1" smtClean="0"/>
              <a:t>NaClO</a:t>
            </a:r>
            <a:r>
              <a:rPr lang="en-US" sz="3600" dirty="0" smtClean="0"/>
              <a:t>.  </a:t>
            </a:r>
          </a:p>
          <a:p>
            <a:r>
              <a:rPr lang="en-US" sz="3600" dirty="0" smtClean="0"/>
              <a:t>What is the </a:t>
            </a:r>
            <a:r>
              <a:rPr lang="en-US" sz="3600" dirty="0" smtClean="0"/>
              <a:t>gram formula </a:t>
            </a:r>
            <a:r>
              <a:rPr lang="en-US" sz="3600" dirty="0" smtClean="0"/>
              <a:t>mass of this molecule?</a:t>
            </a:r>
          </a:p>
          <a:p>
            <a:r>
              <a:rPr lang="en-US" sz="3600" dirty="0" smtClean="0"/>
              <a:t>What is the percent composition of oxygen?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06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237" r="8573" b="12295"/>
          <a:stretch/>
        </p:blipFill>
        <p:spPr>
          <a:xfrm>
            <a:off x="0" y="1487092"/>
            <a:ext cx="2908408" cy="35741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Kim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953087" y="2035277"/>
            <a:ext cx="68959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Kim wears a LOT of makeup.</a:t>
            </a:r>
          </a:p>
          <a:p>
            <a:pPr algn="r"/>
            <a:r>
              <a:rPr lang="en-US" sz="3600" dirty="0" smtClean="0"/>
              <a:t>Cr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 is used to make </a:t>
            </a:r>
          </a:p>
          <a:p>
            <a:pPr algn="r"/>
            <a:r>
              <a:rPr lang="en-US" sz="3600" dirty="0" smtClean="0"/>
              <a:t>powdered makeup green.  </a:t>
            </a:r>
          </a:p>
          <a:p>
            <a:pPr algn="r"/>
            <a:endParaRPr lang="en-US" sz="3600" dirty="0" smtClean="0"/>
          </a:p>
          <a:p>
            <a:pPr algn="r"/>
            <a:r>
              <a:rPr lang="en-US" sz="3600" dirty="0" smtClean="0"/>
              <a:t>What is the name of this </a:t>
            </a:r>
          </a:p>
          <a:p>
            <a:pPr algn="r"/>
            <a:r>
              <a:rPr lang="en-US" sz="3600" dirty="0" smtClean="0"/>
              <a:t>compound?</a:t>
            </a:r>
          </a:p>
          <a:p>
            <a:pPr algn="r"/>
            <a:r>
              <a:rPr lang="en-US" sz="3600" dirty="0" smtClean="0"/>
              <a:t>In terms of element classification, why does this have a color to it?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967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North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5" r="60394"/>
          <a:stretch/>
        </p:blipFill>
        <p:spPr bwMode="auto">
          <a:xfrm>
            <a:off x="313709" y="1676400"/>
            <a:ext cx="2023910" cy="290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020529"/>
            <a:ext cx="6290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North LOVES her glow sticks!</a:t>
            </a:r>
          </a:p>
          <a:p>
            <a:endParaRPr lang="en-US" sz="3600" dirty="0"/>
          </a:p>
          <a:p>
            <a:r>
              <a:rPr lang="en-US" sz="3600" dirty="0" smtClean="0"/>
              <a:t>In terms of electrons and energy, how does the chemical reaction product light energy once the chemicals are mixed?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680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KANYE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29300" y="1877265"/>
            <a:ext cx="566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6474" r="7218"/>
          <a:stretch/>
        </p:blipFill>
        <p:spPr>
          <a:xfrm>
            <a:off x="232051" y="1468687"/>
            <a:ext cx="3049641" cy="2653935"/>
          </a:xfrm>
        </p:spPr>
      </p:pic>
      <p:sp>
        <p:nvSpPr>
          <p:cNvPr id="7" name="TextBox 6"/>
          <p:cNvSpPr txBox="1"/>
          <p:nvPr/>
        </p:nvSpPr>
        <p:spPr>
          <a:xfrm>
            <a:off x="232052" y="1877265"/>
            <a:ext cx="85668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 smtClean="0"/>
              <a:t>When </a:t>
            </a:r>
            <a:r>
              <a:rPr lang="en-US" sz="4400" dirty="0" err="1" smtClean="0"/>
              <a:t>Kanye</a:t>
            </a:r>
            <a:r>
              <a:rPr lang="en-US" sz="4400" dirty="0" smtClean="0"/>
              <a:t> talks about </a:t>
            </a:r>
          </a:p>
          <a:p>
            <a:pPr algn="r"/>
            <a:r>
              <a:rPr lang="en-US" sz="4400" dirty="0" smtClean="0"/>
              <a:t>himself, 20g of hot air</a:t>
            </a:r>
            <a:r>
              <a:rPr lang="en-US" sz="4400" dirty="0"/>
              <a:t> </a:t>
            </a:r>
            <a:endParaRPr lang="en-US" sz="4400" dirty="0" smtClean="0"/>
          </a:p>
          <a:p>
            <a:pPr algn="r"/>
            <a:r>
              <a:rPr lang="en-US" sz="4400" dirty="0" smtClean="0"/>
              <a:t>&amp; steam comes out of </a:t>
            </a:r>
          </a:p>
          <a:p>
            <a:pPr algn="r"/>
            <a:r>
              <a:rPr lang="en-US" sz="4400" dirty="0" smtClean="0"/>
              <a:t>head.  </a:t>
            </a:r>
          </a:p>
          <a:p>
            <a:pPr algn="r"/>
            <a:r>
              <a:rPr lang="en-US" sz="4400" dirty="0" smtClean="0"/>
              <a:t>If all 20g of the steam condenses,  calculate the joules of energy lost during change.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539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 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Tie.thmx</Template>
  <TotalTime>284</TotalTime>
  <Words>486</Words>
  <Application>Microsoft Macintosh PowerPoint</Application>
  <PresentationFormat>On-screen Show (4:3)</PresentationFormat>
  <Paragraphs>57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Black Tie</vt:lpstr>
      <vt:lpstr>PowerPoint Presentation</vt:lpstr>
      <vt:lpstr>Kourtney</vt:lpstr>
      <vt:lpstr>Kourtney</vt:lpstr>
      <vt:lpstr>Kylie</vt:lpstr>
      <vt:lpstr>Kylie</vt:lpstr>
      <vt:lpstr>Kim</vt:lpstr>
      <vt:lpstr>Kim</vt:lpstr>
      <vt:lpstr>North</vt:lpstr>
      <vt:lpstr>KANYE</vt:lpstr>
      <vt:lpstr>KANYE</vt:lpstr>
      <vt:lpstr>PowerPoint Presentation</vt:lpstr>
      <vt:lpstr>PowerPoint Presentation</vt:lpstr>
      <vt:lpstr>KENDALL</vt:lpstr>
      <vt:lpstr>caitlyn</vt:lpstr>
      <vt:lpstr>caitlyn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Kristy Wohlgemuth</dc:creator>
  <cp:lastModifiedBy>martin palermo</cp:lastModifiedBy>
  <cp:revision>23</cp:revision>
  <dcterms:created xsi:type="dcterms:W3CDTF">2016-05-25T22:23:46Z</dcterms:created>
  <dcterms:modified xsi:type="dcterms:W3CDTF">2018-05-19T11:25:41Z</dcterms:modified>
</cp:coreProperties>
</file>